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A0D65-3676-411A-954F-B695931E0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EB8B1E-D59B-496F-B010-EB92D938E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69EB-B2D1-4FEE-8DEC-44720620EC9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2486D-9D3C-426F-B6F6-4BAD2BD65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EA6589-7583-4DEE-BCCE-41A463F73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AB3-54AD-4545-885D-EAEA6C09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2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272BE3-102F-411C-8DFA-4F5B4378D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8D192-00DB-41ED-AF23-5DD697F76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7E017-022A-47BB-B2BA-E0CBC0262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69EB-B2D1-4FEE-8DEC-44720620EC97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B67B9-8F50-40EA-9D56-AC66B3167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BCCC5-0723-423F-80BD-B42D376AE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E6AB3-54AD-4545-885D-EAEA6C096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4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7B2B9894-95A8-4706-89DF-4223257BE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017D8B-26B5-4B58-9B8D-B10EF7C3FD3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91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D281A51F-9862-4E10-B352-C88C36D4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B6074-1345-400B-9C9E-0879806AC7C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0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93BC954D-EFFD-48ED-933F-F7F2468D3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0E31CC-8CFA-4046-82ED-2123C912161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0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209A2C3-2818-4B81-A68B-1B2FEEFA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7396E5-FD36-4D42-9DBC-307895BAA4D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170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C1F259FB5F1743B0AABDE6E19F3587" ma:contentTypeVersion="7" ma:contentTypeDescription="Create a new document." ma:contentTypeScope="" ma:versionID="e4b273b92e383414a6e3d48dd609ca7f">
  <xsd:schema xmlns:xsd="http://www.w3.org/2001/XMLSchema" xmlns:xs="http://www.w3.org/2001/XMLSchema" xmlns:p="http://schemas.microsoft.com/office/2006/metadata/properties" xmlns:ns2="9da97c54-3012-49fd-8896-0db67528b2a3" targetNamespace="http://schemas.microsoft.com/office/2006/metadata/properties" ma:root="true" ma:fieldsID="2a68997ba7d383ff53a72ad6eaa8b943" ns2:_="">
    <xsd:import namespace="9da97c54-3012-49fd-8896-0db67528b2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97c54-3012-49fd-8896-0db67528b2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8394B6-1661-4AAB-B832-01DD774AF1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97c54-3012-49fd-8896-0db67528b2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AEBA4E-6379-4ED1-9D73-C20040145E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F2E63C-FF28-483B-A1D8-4192CA598CA7}">
  <ds:schemaRefs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9da97c54-3012-49fd-8896-0db67528b2a3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McIndoe, Anna FLNR:EX</dc:creator>
  <cp:lastModifiedBy>McIndoe, Anna FLNR:EX</cp:lastModifiedBy>
  <cp:revision>1</cp:revision>
  <dcterms:created xsi:type="dcterms:W3CDTF">2022-04-20T18:55:10Z</dcterms:created>
  <dcterms:modified xsi:type="dcterms:W3CDTF">2022-04-20T18:55:11Z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0x010100E2C1F259FB5F1743B0AABDE6E19F3587</vt:lpwstr>
  </property>
</Properties>
</file>